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460" r:id="rId2"/>
    <p:sldId id="551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36162-523F-4D81-B48B-D1917ADBF8A7}" type="datetimeFigureOut">
              <a:rPr lang="fr-FR" smtClean="0"/>
              <a:t>13/04/2026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16E4C-1680-4067-9F6D-87D4384E8D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42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16E4C-1680-4067-9F6D-87D4384E8D9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7115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79BA4C-7B40-A6DE-127C-CC57611C5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2B5E3FB-9F00-BDFF-374E-44A81F438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A6DE23-15AE-57B2-C4AD-6026A5411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34ADD-8E25-4CC1-B4B3-41E9976AA30B}" type="datetimeFigureOut">
              <a:rPr lang="fr-FR" smtClean="0"/>
              <a:t>13/04/2026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97D723-AB5C-E987-6531-FA6C4C383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C0B1A7-FA0B-CB72-FA18-264686E64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AA30-7AE3-48C4-8898-50F133BF16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451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9DECB-0D61-BAF9-DA5E-941A85653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947ACBF-6C4E-18A1-09F9-4BD20684AF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EBFC1C-9CC0-C810-E6BC-3046280C7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34ADD-8E25-4CC1-B4B3-41E9976AA30B}" type="datetimeFigureOut">
              <a:rPr lang="fr-FR" smtClean="0"/>
              <a:t>13/04/2026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C4EF6E-C9EB-A040-3968-572FA2508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530C1C-4103-B210-AB6C-4B963A91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AA30-7AE3-48C4-8898-50F133BF16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425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B968552-EB1F-2EFC-53F3-30EEF0C4F6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8529A72-D8B8-DEC7-5499-BD28E66FC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F0FE49-103F-336C-7C47-4CFF896B6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34ADD-8E25-4CC1-B4B3-41E9976AA30B}" type="datetimeFigureOut">
              <a:rPr lang="fr-FR" smtClean="0"/>
              <a:t>13/04/2026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2705F4-BFC7-EC3F-987F-2865EADD7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7CDFFD-EB29-3770-0E7B-0E0E1EAD3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AA30-7AE3-48C4-8898-50F133BF16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9965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10241F-0685-EFE6-AC87-86DD1E9A1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E3C4BD-C547-419B-662A-EA8DF726A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97610E-D041-2AF1-1751-8BFEA3E77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34ADD-8E25-4CC1-B4B3-41E9976AA30B}" type="datetimeFigureOut">
              <a:rPr lang="fr-FR" smtClean="0"/>
              <a:t>13/04/2026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37243C-6C77-A1FB-11F5-20B2C5EC9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0F62E6-BB37-984E-3156-B3B78667B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AA30-7AE3-48C4-8898-50F133BF16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09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FECD11-A3D0-A863-AD62-1E9209015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11E4AD-D209-2E0B-FD6C-AECE9468E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3E534F-2D3C-8844-6698-29D8BBA32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34ADD-8E25-4CC1-B4B3-41E9976AA30B}" type="datetimeFigureOut">
              <a:rPr lang="fr-FR" smtClean="0"/>
              <a:t>13/04/2026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38E1B5-8614-05F1-1E38-F374BDBA6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177429-14F5-1CF1-9A6F-ED907CE96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AA30-7AE3-48C4-8898-50F133BF16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02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EC65EB-DE5B-4BB3-7DAF-32165B6D6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14E904-93BF-C772-178E-60CA5853E5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E6CD1C-BDC4-98A7-EC74-94FBF1EDC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991D09D-DE92-01A0-E64C-798B510CF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34ADD-8E25-4CC1-B4B3-41E9976AA30B}" type="datetimeFigureOut">
              <a:rPr lang="fr-FR" smtClean="0"/>
              <a:t>13/04/2026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5D0797C-596F-CDE2-F73E-0C23FD3F1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13E13A-7377-FBF3-01FE-E0F52C5DD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AA30-7AE3-48C4-8898-50F133BF16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046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5474AF-76D0-79A6-B87C-06ABC1F82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C1A2C37-84AB-41DC-6A2F-D45F36E66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74F1220-0F30-5F86-42B7-D72239904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836F28F-369A-BD37-3FBB-3B2DCDA2C3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9174CA6-A8D3-8EB2-A412-30F86472F6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15A837-6294-4A74-2781-2095F53ED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34ADD-8E25-4CC1-B4B3-41E9976AA30B}" type="datetimeFigureOut">
              <a:rPr lang="fr-FR" smtClean="0"/>
              <a:t>13/04/2026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4BE69C0-7464-47E0-609E-F74D56767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E472159-C6F1-1043-89C4-217A4864A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AA30-7AE3-48C4-8898-50F133BF16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831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B0227E-9BD3-F3FC-AF9C-DEE967C47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31B1E84-B955-9547-B4A4-51412A588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34ADD-8E25-4CC1-B4B3-41E9976AA30B}" type="datetimeFigureOut">
              <a:rPr lang="fr-FR" smtClean="0"/>
              <a:t>13/04/2026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CED1388-FE88-23B5-9867-F695CD58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FCB8E96-05FC-9CD6-86E8-79075137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AA30-7AE3-48C4-8898-50F133BF16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639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C50A1B3-4CAF-3623-347F-F27CDBC8A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34ADD-8E25-4CC1-B4B3-41E9976AA30B}" type="datetimeFigureOut">
              <a:rPr lang="fr-FR" smtClean="0"/>
              <a:t>13/04/2026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1360389-5E74-EE02-CD1D-796FA05DE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7EF986-2A84-F0D0-9B43-7E6621FEF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AA30-7AE3-48C4-8898-50F133BF16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41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509D8A-8274-9916-A626-35626A3AB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1A8A25-813F-97ED-7B06-B7A31B736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CB4B6E1-7CAF-87F0-BA9B-F77D50676D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1C2402F-3597-B220-CC35-9341ECF35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34ADD-8E25-4CC1-B4B3-41E9976AA30B}" type="datetimeFigureOut">
              <a:rPr lang="fr-FR" smtClean="0"/>
              <a:t>13/04/2026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44D7982-0EBA-6B04-7ADE-FDBCAB3AC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24F613A-7CAD-C78C-7663-4C874467D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AA30-7AE3-48C4-8898-50F133BF16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579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565AB4-96F6-1666-57F6-E9B1998AC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D6CF756-A844-C83A-6099-DBF1C16650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F10E2EC-BD4D-942C-9A68-8EB50BEB6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0A2824-9ABF-13E7-3F7E-790979250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34ADD-8E25-4CC1-B4B3-41E9976AA30B}" type="datetimeFigureOut">
              <a:rPr lang="fr-FR" smtClean="0"/>
              <a:t>13/04/2026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136E8CB-CCFB-8525-39D6-9A7145D4A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6EEF47-C283-1273-8C76-2682825E6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AA30-7AE3-48C4-8898-50F133BF16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7512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7CC5443-A74E-B698-C377-4328ABC0F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9462C7-E034-FCD7-66A5-45D2F1866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8AFA37-F315-BA54-C1DE-1708B11893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34ADD-8E25-4CC1-B4B3-41E9976AA30B}" type="datetimeFigureOut">
              <a:rPr lang="fr-FR" smtClean="0"/>
              <a:t>13/04/2026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3B09CC-7B79-DB7D-FDBB-E88C22A9D4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2B8CCDE-7DD3-7E70-C4C2-7DA50DD25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DAA30-7AE3-48C4-8898-50F133BF16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71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77059-2153-18F0-6401-B486FAF5D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643AF24-0BFA-5174-23DB-2F3A4F1F9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139758" y="288329"/>
            <a:ext cx="6597572" cy="625240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8676E3-52F8-1476-EBF3-F6120FBDCAAB}"/>
              </a:ext>
            </a:extLst>
          </p:cNvPr>
          <p:cNvSpPr txBox="1"/>
          <p:nvPr/>
        </p:nvSpPr>
        <p:spPr>
          <a:xfrm>
            <a:off x="8314367" y="1602645"/>
            <a:ext cx="29252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Randonnée du Lherm 17 Mai 2026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BEE6200-34C6-50CB-433A-71C216149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8874" y="423685"/>
            <a:ext cx="941495" cy="12671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E9EDA18-BFF1-87E7-18B1-78EF90DECC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144" y="3866076"/>
            <a:ext cx="2733428" cy="2492244"/>
          </a:xfrm>
          <a:prstGeom prst="rect">
            <a:avLst/>
          </a:prstGeom>
        </p:spPr>
      </p:pic>
      <p:sp>
        <p:nvSpPr>
          <p:cNvPr id="9" name="Étoile : 5 branches 8">
            <a:extLst>
              <a:ext uri="{FF2B5EF4-FFF2-40B4-BE49-F238E27FC236}">
                <a16:creationId xmlns:a16="http://schemas.microsoft.com/office/drawing/2014/main" id="{8BC995D5-EBDC-E789-B47D-C82FC0EAC24E}"/>
              </a:ext>
            </a:extLst>
          </p:cNvPr>
          <p:cNvSpPr/>
          <p:nvPr/>
        </p:nvSpPr>
        <p:spPr>
          <a:xfrm>
            <a:off x="4405193" y="1602645"/>
            <a:ext cx="601884" cy="546904"/>
          </a:xfrm>
          <a:prstGeom prst="star5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26" name="Picture 2" descr="Panneau parking">
            <a:extLst>
              <a:ext uri="{FF2B5EF4-FFF2-40B4-BE49-F238E27FC236}">
                <a16:creationId xmlns:a16="http://schemas.microsoft.com/office/drawing/2014/main" id="{C53FB6D0-838C-2504-D231-E0F7839A1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654" y="3883777"/>
            <a:ext cx="601884" cy="60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E98E7F-A6F9-DB7B-4CE9-ED418E879042}"/>
              </a:ext>
            </a:extLst>
          </p:cNvPr>
          <p:cNvSpPr/>
          <p:nvPr/>
        </p:nvSpPr>
        <p:spPr>
          <a:xfrm>
            <a:off x="1847522" y="1057248"/>
            <a:ext cx="2419109" cy="5988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Inscriptions 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Salle des Fêtes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626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C606B9F-E25C-D583-812D-B7430B168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373" y="333720"/>
            <a:ext cx="11701848" cy="638671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E2998EA-0CC6-46B1-37B9-B2C5542A3323}"/>
              </a:ext>
            </a:extLst>
          </p:cNvPr>
          <p:cNvSpPr/>
          <p:nvPr/>
        </p:nvSpPr>
        <p:spPr>
          <a:xfrm>
            <a:off x="440913" y="1978323"/>
            <a:ext cx="2818503" cy="21814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Circuit vert : 23163444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40km  250 m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Circuit bleu 23163256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75km 580 m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Circuit rouge : 23163378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93km 770 m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CE2271-99CC-55C1-5650-9C2997510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6292" y="4952233"/>
            <a:ext cx="1240929" cy="1670124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E76EA02-6BF7-EE8E-3F03-934696269FB8}"/>
              </a:ext>
            </a:extLst>
          </p:cNvPr>
          <p:cNvSpPr/>
          <p:nvPr/>
        </p:nvSpPr>
        <p:spPr>
          <a:xfrm>
            <a:off x="679620" y="28143"/>
            <a:ext cx="8859795" cy="135581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022132-5B03-C2E5-F860-2D28B365E6EB}"/>
              </a:ext>
            </a:extLst>
          </p:cNvPr>
          <p:cNvSpPr txBox="1"/>
          <p:nvPr/>
        </p:nvSpPr>
        <p:spPr>
          <a:xfrm>
            <a:off x="948694" y="137565"/>
            <a:ext cx="759940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Lherm  17 Mai 2026 </a:t>
            </a:r>
            <a:r>
              <a:rPr lang="fr-FR" dirty="0"/>
              <a:t>      Inscriptions : Salle des Fêtes Place de L’église Lherm </a:t>
            </a:r>
          </a:p>
          <a:p>
            <a:pPr algn="ctr"/>
            <a:r>
              <a:rPr lang="fr-FR" dirty="0"/>
              <a:t>    Port du casque fortement recommandé</a:t>
            </a:r>
          </a:p>
          <a:p>
            <a:pPr algn="ctr"/>
            <a:r>
              <a:rPr lang="fr-FR" dirty="0"/>
              <a:t>En cas d’urgences : Pompiers 18 Samu 15 ou 112 Gendarmerie 17</a:t>
            </a:r>
          </a:p>
          <a:p>
            <a:pPr algn="ctr"/>
            <a:r>
              <a:rPr lang="fr-FR" dirty="0"/>
              <a:t>Organisation : 06 15 18 01 95 /</a:t>
            </a: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06 76 46 53 69</a:t>
            </a:r>
            <a:r>
              <a:rPr lang="fr-FR" dirty="0"/>
              <a:t> </a:t>
            </a:r>
          </a:p>
          <a:p>
            <a:pPr algn="ctr"/>
            <a:r>
              <a:rPr lang="fr-FR" dirty="0"/>
              <a:t> 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5508E66-1D35-86A6-E643-245DF56AA3E5}"/>
              </a:ext>
            </a:extLst>
          </p:cNvPr>
          <p:cNvSpPr/>
          <p:nvPr/>
        </p:nvSpPr>
        <p:spPr>
          <a:xfrm>
            <a:off x="2746908" y="6227805"/>
            <a:ext cx="45719" cy="15891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217985D-25E6-783A-83DC-DB88841A1C99}"/>
              </a:ext>
            </a:extLst>
          </p:cNvPr>
          <p:cNvGrpSpPr/>
          <p:nvPr/>
        </p:nvGrpSpPr>
        <p:grpSpPr>
          <a:xfrm>
            <a:off x="2792627" y="4667073"/>
            <a:ext cx="2350044" cy="646331"/>
            <a:chOff x="1796528" y="4275292"/>
            <a:chExt cx="2014880" cy="646331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AF994A4-5D95-D3DE-7FD9-7D6F9FC65D70}"/>
                </a:ext>
              </a:extLst>
            </p:cNvPr>
            <p:cNvSpPr/>
            <p:nvPr/>
          </p:nvSpPr>
          <p:spPr>
            <a:xfrm>
              <a:off x="1796528" y="4275293"/>
              <a:ext cx="2014880" cy="59436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R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98E1748-CB3F-19F0-724A-A55FE52CB58F}"/>
                </a:ext>
              </a:extLst>
            </p:cNvPr>
            <p:cNvSpPr txBox="1"/>
            <p:nvPr/>
          </p:nvSpPr>
          <p:spPr>
            <a:xfrm>
              <a:off x="2039560" y="4275292"/>
              <a:ext cx="14365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Ravitaillement</a:t>
              </a:r>
            </a:p>
            <a:p>
              <a:r>
                <a:rPr lang="fr-FR" dirty="0"/>
                <a:t>Lussan </a:t>
              </a:r>
              <a:r>
                <a:rPr lang="fr-FR" dirty="0" err="1"/>
                <a:t>Adeilhac</a:t>
              </a:r>
              <a:endParaRPr lang="fr-FR" dirty="0"/>
            </a:p>
          </p:txBody>
        </p:sp>
      </p:grpSp>
      <p:sp>
        <p:nvSpPr>
          <p:cNvPr id="14" name="Étoile : 5 branches 13">
            <a:extLst>
              <a:ext uri="{FF2B5EF4-FFF2-40B4-BE49-F238E27FC236}">
                <a16:creationId xmlns:a16="http://schemas.microsoft.com/office/drawing/2014/main" id="{A3BFE43D-9EB5-9B3A-A66F-FA07D3220616}"/>
              </a:ext>
            </a:extLst>
          </p:cNvPr>
          <p:cNvSpPr/>
          <p:nvPr/>
        </p:nvSpPr>
        <p:spPr>
          <a:xfrm rot="16200000">
            <a:off x="2157658" y="5293465"/>
            <a:ext cx="293185" cy="333063"/>
          </a:xfrm>
          <a:prstGeom prst="star5">
            <a:avLst>
              <a:gd name="adj" fmla="val 50000"/>
              <a:gd name="hf" fmla="val 105146"/>
              <a:gd name="vf" fmla="val 11055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926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80</Words>
  <Application>Microsoft Office PowerPoint</Application>
  <PresentationFormat>Grand écran</PresentationFormat>
  <Paragraphs>18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pascal SELLI</dc:creator>
  <cp:lastModifiedBy>pascal SELLI</cp:lastModifiedBy>
  <cp:revision>4</cp:revision>
  <dcterms:created xsi:type="dcterms:W3CDTF">2026-04-13T13:30:51Z</dcterms:created>
  <dcterms:modified xsi:type="dcterms:W3CDTF">2026-04-13T14:20:16Z</dcterms:modified>
</cp:coreProperties>
</file>